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2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7C0AFB-1290-4052-960D-D78335A3FCFD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6BA8438-5436-4027-88A0-D402C607579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C44A-05E1-4E1C-9EA4-E51C27740DAF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404A-00A5-4803-8086-EC2F0CEBB7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手洗いの方法</a:t>
            </a:r>
            <a:endParaRPr kumimoji="1" lang="ja-JP" altLang="en-US" sz="8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43608" y="5589240"/>
            <a:ext cx="7128792" cy="108012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⑨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流水でしっかり洗い流す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832648" cy="516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971600" y="5229200"/>
            <a:ext cx="7128792" cy="13681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⑩　ペーパータオルで水分を拭き取　</a:t>
            </a:r>
            <a:endParaRPr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る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776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87624" y="5373216"/>
            <a:ext cx="7128792" cy="122413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⑪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蛇口はひじを使うか、ペーパー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タオルを使って閉める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3628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99592" y="5157192"/>
            <a:ext cx="7128792" cy="13235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流水でよく洗い流し、目に見え　　　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る汚れは落としておく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5932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15616" y="5373216"/>
            <a:ext cx="7128792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液状石けんをつける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08512" cy="476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27584" y="4941168"/>
            <a:ext cx="7128792" cy="165618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手のひらをこすり合わせて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よく泡立てる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5768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971600" y="5013176"/>
            <a:ext cx="7128792" cy="158417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指の間をこすり合わせて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丁寧に洗う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904656" cy="45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15616" y="5373216"/>
            <a:ext cx="7128792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手の甲をこすり合わせて洗う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260648"/>
            <a:ext cx="60543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15616" y="5229200"/>
            <a:ext cx="7128792" cy="12961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指先を手の平でこすり合わせて　　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親指と爪先を丁寧に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洗う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0296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43608" y="5301208"/>
            <a:ext cx="7128792" cy="12961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⑦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親指は反対の手で包み、丁寧に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こすり合わせて洗う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7"/>
            <a:ext cx="5832648" cy="48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971600" y="5157192"/>
            <a:ext cx="7128792" cy="144016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⑧</a:t>
            </a:r>
            <a:r>
              <a:rPr kumimoji="1"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手首も反対の手で包み、こすり</a:t>
            </a:r>
            <a:endParaRPr kumimoji="1" lang="en-US" altLang="ja-JP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合わせて洗う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976664" cy="466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</Words>
  <Application>Microsoft Office PowerPoint</Application>
  <PresentationFormat>画面に合わせる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手洗いの方法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fsladmin</dc:creator>
  <cp:lastModifiedBy>fsladmin</cp:lastModifiedBy>
  <cp:revision>16</cp:revision>
  <dcterms:created xsi:type="dcterms:W3CDTF">2013-07-05T07:39:01Z</dcterms:created>
  <dcterms:modified xsi:type="dcterms:W3CDTF">2013-12-27T01:23:57Z</dcterms:modified>
</cp:coreProperties>
</file>