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3" r:id="rId2"/>
    <p:sldId id="256" r:id="rId3"/>
    <p:sldId id="257" r:id="rId4"/>
    <p:sldId id="258" r:id="rId5"/>
    <p:sldId id="259" r:id="rId6"/>
    <p:sldId id="264" r:id="rId7"/>
    <p:sldId id="260" r:id="rId8"/>
    <p:sldId id="261" r:id="rId9"/>
    <p:sldId id="262" r:id="rId10"/>
  </p:sldIdLst>
  <p:sldSz cx="9144000" cy="6858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02CD9AB-B825-4D61-A89F-AADBD9A15BB1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AE69A89-406F-4CAE-A700-21A171405F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892C-82F9-497E-B387-01BBE7A75C0C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2948-4AB0-46DA-BE01-E4793C1410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892C-82F9-497E-B387-01BBE7A75C0C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2948-4AB0-46DA-BE01-E4793C1410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892C-82F9-497E-B387-01BBE7A75C0C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2948-4AB0-46DA-BE01-E4793C1410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892C-82F9-497E-B387-01BBE7A75C0C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2948-4AB0-46DA-BE01-E4793C1410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892C-82F9-497E-B387-01BBE7A75C0C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2948-4AB0-46DA-BE01-E4793C1410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892C-82F9-497E-B387-01BBE7A75C0C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2948-4AB0-46DA-BE01-E4793C1410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892C-82F9-497E-B387-01BBE7A75C0C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2948-4AB0-46DA-BE01-E4793C1410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892C-82F9-497E-B387-01BBE7A75C0C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2948-4AB0-46DA-BE01-E4793C1410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892C-82F9-497E-B387-01BBE7A75C0C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2948-4AB0-46DA-BE01-E4793C1410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892C-82F9-497E-B387-01BBE7A75C0C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2948-4AB0-46DA-BE01-E4793C1410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892C-82F9-497E-B387-01BBE7A75C0C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2948-4AB0-46DA-BE01-E4793C1410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E892C-82F9-497E-B387-01BBE7A75C0C}" type="datetimeFigureOut">
              <a:rPr kumimoji="1" lang="ja-JP" altLang="en-US" smtClean="0"/>
              <a:pPr/>
              <a:t>2013/12/27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C2948-4AB0-46DA-BE01-E4793C1410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600" dirty="0" smtClean="0"/>
              <a:t>滅菌手袋のつけ方</a:t>
            </a:r>
            <a:endParaRPr kumimoji="1" lang="ja-JP" altLang="en-US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260648"/>
            <a:ext cx="889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latin typeface="HG創英角ﾎﾟｯﾌﾟ体" pitchFamily="49" charset="-128"/>
                <a:ea typeface="HG創英角ﾎﾟｯﾌﾟ体" pitchFamily="49" charset="-128"/>
              </a:rPr>
              <a:t>１</a:t>
            </a:r>
            <a:r>
              <a:rPr lang="ja-JP" altLang="en-US" sz="4400" b="1" dirty="0" smtClean="0">
                <a:latin typeface="HG創英角ﾎﾟｯﾌﾟ体" pitchFamily="49" charset="-128"/>
                <a:ea typeface="HG創英角ﾎﾟｯﾌﾟ体" pitchFamily="49" charset="-128"/>
              </a:rPr>
              <a:t>　開封し、滅菌手袋を取り出す</a:t>
            </a:r>
            <a:endParaRPr lang="ja-JP" altLang="en-US" sz="4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51520" y="5661248"/>
            <a:ext cx="86409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手洗いを行い、開封前に滅菌の期限や包装の状態を確認する。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528392" cy="441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88840"/>
            <a:ext cx="4536504" cy="344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83568" y="188640"/>
            <a:ext cx="7920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latin typeface="HG創英角ﾎﾟｯﾌﾟ体" pitchFamily="49" charset="-128"/>
                <a:ea typeface="HG創英角ﾎﾟｯﾌﾟ体" pitchFamily="49" charset="-128"/>
              </a:rPr>
              <a:t>２</a:t>
            </a:r>
            <a:r>
              <a:rPr lang="ja-JP" altLang="en-US" sz="4400" b="1" dirty="0" smtClean="0">
                <a:latin typeface="HG創英角ﾎﾟｯﾌﾟ体" pitchFamily="49" charset="-128"/>
                <a:ea typeface="HG創英角ﾎﾟｯﾌﾟ体" pitchFamily="49" charset="-128"/>
              </a:rPr>
              <a:t>　折り返し部分を手でつまみ、片手を入れる</a:t>
            </a:r>
            <a:endParaRPr lang="ja-JP" altLang="en-US" sz="4400" b="1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251520" y="5877272"/>
            <a:ext cx="86409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手で触れてよいの</a:t>
            </a:r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は、折り返し部分のみ</a:t>
            </a:r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。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3240360" cy="40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3384376" cy="402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83568" y="332656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latin typeface="HG創英角ﾎﾟｯﾌﾟ体" pitchFamily="49" charset="-128"/>
                <a:ea typeface="HG創英角ﾎﾟｯﾌﾟ体" pitchFamily="49" charset="-128"/>
              </a:rPr>
              <a:t>３</a:t>
            </a:r>
            <a:r>
              <a:rPr lang="ja-JP" altLang="en-US" sz="4400" b="1" dirty="0" smtClean="0">
                <a:latin typeface="HG創英角ﾎﾟｯﾌﾟ体" pitchFamily="49" charset="-128"/>
                <a:ea typeface="HG創英角ﾎﾟｯﾌﾟ体" pitchFamily="49" charset="-128"/>
              </a:rPr>
              <a:t>　もう一方の手袋をはめる</a:t>
            </a:r>
            <a:endParaRPr lang="ja-JP" altLang="en-US" sz="4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251520" y="5373216"/>
            <a:ext cx="864096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折り返し部分の内側に手袋をつけた手を入れ、もう一方の手を手袋に入れる</a:t>
            </a:r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。折り返し部分の手を入れたまま引っ張って手袋をはめる。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307887" cy="373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888432" cy="379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971600" y="260648"/>
            <a:ext cx="69749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b="1" dirty="0">
                <a:latin typeface="HG創英角ﾎﾟｯﾌﾟ体" pitchFamily="49" charset="-128"/>
                <a:ea typeface="HG創英角ﾎﾟｯﾌﾟ体" pitchFamily="49" charset="-128"/>
              </a:rPr>
              <a:t>４</a:t>
            </a:r>
            <a:r>
              <a:rPr lang="ja-JP" altLang="en-US" sz="4400" b="1" dirty="0" smtClean="0">
                <a:latin typeface="HG創英角ﾎﾟｯﾌﾟ体" pitchFamily="49" charset="-128"/>
                <a:ea typeface="HG創英角ﾎﾟｯﾌﾟ体" pitchFamily="49" charset="-128"/>
              </a:rPr>
              <a:t>　折り返し部分を伸ばす</a:t>
            </a:r>
            <a:endParaRPr lang="ja-JP" altLang="en-US" sz="4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79512" y="5733256"/>
            <a:ext cx="86409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指</a:t>
            </a:r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を交差させて、ぴたっとはめる</a:t>
            </a:r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。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3600400" cy="417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3168352" cy="441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600" dirty="0" smtClean="0"/>
              <a:t>滅菌手袋のはずし方</a:t>
            </a:r>
            <a:endParaRPr kumimoji="1" lang="ja-JP" altLang="en-US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83568" y="260648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latin typeface="HG創英角ﾎﾟｯﾌﾟ体" pitchFamily="49" charset="-128"/>
                <a:ea typeface="HG創英角ﾎﾟｯﾌﾟ体" pitchFamily="49" charset="-128"/>
              </a:rPr>
              <a:t>１</a:t>
            </a:r>
            <a:r>
              <a:rPr lang="ja-JP" altLang="en-US" sz="4400" b="1" dirty="0" smtClean="0">
                <a:latin typeface="HG創英角ﾎﾟｯﾌﾟ体" pitchFamily="49" charset="-128"/>
                <a:ea typeface="HG創英角ﾎﾟｯﾌﾟ体" pitchFamily="49" charset="-128"/>
              </a:rPr>
              <a:t>　片手で手袋の外側をつまむ</a:t>
            </a:r>
            <a:endParaRPr lang="ja-JP" altLang="en-US" sz="4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672408" cy="413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角丸四角形 5"/>
          <p:cNvSpPr/>
          <p:nvPr/>
        </p:nvSpPr>
        <p:spPr>
          <a:xfrm>
            <a:off x="251520" y="5877272"/>
            <a:ext cx="86409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外側</a:t>
            </a:r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を</a:t>
            </a:r>
            <a:r>
              <a:rPr lang="ja-JP" altLang="en-US" sz="2400" dirty="0" err="1" smtClean="0">
                <a:latin typeface="HG創英角ﾎﾟｯﾌﾟ体" pitchFamily="49" charset="-128"/>
                <a:ea typeface="HG創英角ﾎﾟｯﾌﾟ体" pitchFamily="49" charset="-128"/>
              </a:rPr>
              <a:t>つ</a:t>
            </a:r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まだまま、裏返すようにはずしていく</a:t>
            </a:r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。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5"/>
            <a:ext cx="3672408" cy="410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260648"/>
            <a:ext cx="9396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latin typeface="HG創英角ﾎﾟｯﾌﾟ体" pitchFamily="49" charset="-128"/>
                <a:ea typeface="HG創英角ﾎﾟｯﾌﾟ体" pitchFamily="49" charset="-128"/>
              </a:rPr>
              <a:t>２</a:t>
            </a:r>
            <a:r>
              <a:rPr lang="ja-JP" altLang="en-US" sz="4400" b="1" dirty="0" smtClean="0">
                <a:latin typeface="HG創英角ﾎﾟｯﾌﾟ体" pitchFamily="49" charset="-128"/>
                <a:ea typeface="HG創英角ﾎﾟｯﾌﾟ体" pitchFamily="49" charset="-128"/>
              </a:rPr>
              <a:t>　内側が外になるように引っ張る</a:t>
            </a:r>
            <a:endParaRPr lang="ja-JP" altLang="en-US" sz="4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251520" y="5733256"/>
            <a:ext cx="86409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はずし</a:t>
            </a:r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ながらくるくると丸め、脱いだ手袋を持つ</a:t>
            </a:r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。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902" y="1124744"/>
            <a:ext cx="41935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4392488" cy="421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188640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latin typeface="HG創英角ﾎﾟｯﾌﾟ体" pitchFamily="49" charset="-128"/>
                <a:ea typeface="HG創英角ﾎﾟｯﾌﾟ体" pitchFamily="49" charset="-128"/>
              </a:rPr>
              <a:t>３</a:t>
            </a:r>
            <a:r>
              <a:rPr lang="ja-JP" altLang="en-US" sz="4400" b="1" dirty="0" smtClean="0">
                <a:latin typeface="HG創英角ﾎﾟｯﾌﾟ体" pitchFamily="49" charset="-128"/>
                <a:ea typeface="HG創英角ﾎﾟｯﾌﾟ体" pitchFamily="49" charset="-128"/>
              </a:rPr>
              <a:t>　手袋の内側に指を入れ、</a:t>
            </a:r>
            <a:r>
              <a:rPr lang="ja-JP" altLang="en-US" sz="4400" b="1" dirty="0" smtClean="0">
                <a:latin typeface="HG創英角ﾎﾟｯﾌﾟ体" pitchFamily="49" charset="-128"/>
                <a:ea typeface="HG創英角ﾎﾟｯﾌﾟ体" pitchFamily="49" charset="-128"/>
              </a:rPr>
              <a:t>残　　　</a:t>
            </a:r>
            <a:endParaRPr lang="en-US" altLang="ja-JP" sz="4400" b="1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4400" b="1" dirty="0" smtClean="0"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r>
              <a:rPr lang="ja-JP" altLang="en-US" sz="4400" b="1" dirty="0" smtClean="0"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r>
              <a:rPr lang="ja-JP" altLang="en-US" sz="4400" b="1" dirty="0" err="1" smtClean="0">
                <a:latin typeface="HG創英角ﾎﾟｯﾌﾟ体" pitchFamily="49" charset="-128"/>
                <a:ea typeface="HG創英角ﾎﾟｯﾌﾟ体" pitchFamily="49" charset="-128"/>
              </a:rPr>
              <a:t>りの</a:t>
            </a:r>
            <a:r>
              <a:rPr lang="ja-JP" altLang="en-US" sz="4400" b="1" dirty="0" smtClean="0">
                <a:latin typeface="HG創英角ﾎﾟｯﾌﾟ体" pitchFamily="49" charset="-128"/>
                <a:ea typeface="HG創英角ﾎﾟｯﾌﾟ体" pitchFamily="49" charset="-128"/>
              </a:rPr>
              <a:t>手袋</a:t>
            </a:r>
            <a:r>
              <a:rPr lang="ja-JP" altLang="en-US" sz="4400" b="1" dirty="0" smtClean="0">
                <a:latin typeface="HG創英角ﾎﾟｯﾌﾟ体" pitchFamily="49" charset="-128"/>
                <a:ea typeface="HG創英角ﾎﾟｯﾌﾟ体" pitchFamily="49" charset="-128"/>
              </a:rPr>
              <a:t>も同様に外す</a:t>
            </a:r>
            <a:endParaRPr lang="ja-JP" altLang="en-US" sz="4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251520" y="5517232"/>
            <a:ext cx="864096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手袋</a:t>
            </a:r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の表面は素手で触らない。先に脱いだ手袋を包み込むようにして、内側が外になるようにはずす。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3008932" cy="375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4824536" cy="369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円形吹き出し 8"/>
          <p:cNvSpPr/>
          <p:nvPr/>
        </p:nvSpPr>
        <p:spPr>
          <a:xfrm>
            <a:off x="1763688" y="4509120"/>
            <a:ext cx="2664296" cy="648072"/>
          </a:xfrm>
          <a:prstGeom prst="wedgeEllipseCallout">
            <a:avLst>
              <a:gd name="adj1" fmla="val -61300"/>
              <a:gd name="adj2" fmla="val -118608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先に脱いだ手袋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138</Words>
  <Application>Microsoft Office PowerPoint</Application>
  <PresentationFormat>画面に合わせる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テーマ</vt:lpstr>
      <vt:lpstr>滅菌手袋のつけ方</vt:lpstr>
      <vt:lpstr>スライド 2</vt:lpstr>
      <vt:lpstr>スライド 3</vt:lpstr>
      <vt:lpstr>スライド 4</vt:lpstr>
      <vt:lpstr>スライド 5</vt:lpstr>
      <vt:lpstr>滅菌手袋のはずし方</vt:lpstr>
      <vt:lpstr>スライド 7</vt:lpstr>
      <vt:lpstr>スライド 8</vt:lpstr>
      <vt:lpstr>スライド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滅菌手袋のつけ方</dc:title>
  <dc:creator>fsladmin</dc:creator>
  <cp:lastModifiedBy>fsladmin</cp:lastModifiedBy>
  <cp:revision>8</cp:revision>
  <dcterms:created xsi:type="dcterms:W3CDTF">2013-07-07T00:31:47Z</dcterms:created>
  <dcterms:modified xsi:type="dcterms:W3CDTF">2013-12-27T01:48:32Z</dcterms:modified>
</cp:coreProperties>
</file>